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57" r:id="rId2"/>
    <p:sldId id="260" r:id="rId3"/>
    <p:sldId id="261" r:id="rId4"/>
    <p:sldId id="262" r:id="rId5"/>
    <p:sldId id="265" r:id="rId6"/>
    <p:sldId id="266" r:id="rId7"/>
    <p:sldId id="306" r:id="rId8"/>
    <p:sldId id="263" r:id="rId9"/>
    <p:sldId id="264" r:id="rId10"/>
    <p:sldId id="273" r:id="rId11"/>
    <p:sldId id="272" r:id="rId12"/>
    <p:sldId id="311" r:id="rId13"/>
    <p:sldId id="274" r:id="rId14"/>
    <p:sldId id="275" r:id="rId15"/>
    <p:sldId id="30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12" r:id="rId28"/>
    <p:sldId id="313" r:id="rId29"/>
    <p:sldId id="314" r:id="rId30"/>
    <p:sldId id="315" r:id="rId31"/>
    <p:sldId id="289" r:id="rId32"/>
    <p:sldId id="290" r:id="rId33"/>
    <p:sldId id="291" r:id="rId34"/>
    <p:sldId id="293" r:id="rId35"/>
    <p:sldId id="295" r:id="rId36"/>
    <p:sldId id="302" r:id="rId37"/>
    <p:sldId id="297" r:id="rId38"/>
    <p:sldId id="310" r:id="rId39"/>
    <p:sldId id="298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3" d="100"/>
          <a:sy n="63" d="100"/>
        </p:scale>
        <p:origin x="-15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176B2-AAEB-4383-BEFD-4891BCED0F9D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EA7B0-F8F4-4C94-9C51-4146A00855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3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EA7B0-F8F4-4C94-9C51-4146A008553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79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>
                <a:solidFill>
                  <a:srgbClr val="002060"/>
                </a:solidFill>
              </a:rPr>
              <a:t>2024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750" y="1631315"/>
            <a:ext cx="8065135" cy="4678045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C00000"/>
                </a:solidFill>
              </a:rPr>
              <a:t>YÜKSEKÖĞRETİM KURUMLARI SINAVI </a:t>
            </a:r>
          </a:p>
          <a:p>
            <a:r>
              <a:rPr lang="tr-TR" sz="4400" b="1" dirty="0" smtClean="0">
                <a:solidFill>
                  <a:srgbClr val="C00000"/>
                </a:solidFill>
              </a:rPr>
              <a:t>(TYT – AYT - YDT</a:t>
            </a:r>
            <a:r>
              <a:rPr lang="tr-TR" sz="4400" b="1" dirty="0" smtClean="0">
                <a:solidFill>
                  <a:srgbClr val="C00000"/>
                </a:solidFill>
              </a:rPr>
              <a:t>)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chemeClr val="tx1"/>
                </a:solidFill>
              </a:rPr>
              <a:t>(</a:t>
            </a:r>
            <a:r>
              <a:rPr lang="tr-TR" sz="2800" b="1" dirty="0" smtClean="0">
                <a:solidFill>
                  <a:schemeClr val="tx1"/>
                </a:solidFill>
              </a:rPr>
              <a:t>05</a:t>
            </a:r>
            <a:r>
              <a:rPr lang="tr-TR" sz="2800" b="1" dirty="0" smtClean="0">
                <a:solidFill>
                  <a:schemeClr val="tx1"/>
                </a:solidFill>
              </a:rPr>
              <a:t>/09/2024 </a:t>
            </a:r>
            <a:r>
              <a:rPr lang="tr-TR" sz="2800" b="1" dirty="0" smtClean="0">
                <a:solidFill>
                  <a:schemeClr val="tx1"/>
                </a:solidFill>
              </a:rPr>
              <a:t>hazırlanma tarihi)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600" b="1" dirty="0" smtClean="0">
                <a:solidFill>
                  <a:srgbClr val="C00000"/>
                </a:solidFill>
              </a:rPr>
              <a:t>Sunum </a:t>
            </a:r>
            <a:r>
              <a:rPr lang="tr-TR" sz="2600" b="1" dirty="0" smtClean="0">
                <a:solidFill>
                  <a:srgbClr val="C00000"/>
                </a:solidFill>
              </a:rPr>
              <a:t>1.0</a:t>
            </a:r>
            <a:endParaRPr lang="tr-TR" sz="2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Senem\Desktop\2022 YKS SÜRECİ\tyt puan hesapal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4" y="836712"/>
            <a:ext cx="8905196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TYT’DE PUANI HESAPLANANLAR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TYT’DE PUANI HESAPLANAN ADAYLAR (TYT puanının hesaplanması için </a:t>
            </a:r>
            <a:r>
              <a:rPr lang="tr-TR" sz="2400" b="1" dirty="0" smtClean="0">
                <a:solidFill>
                  <a:srgbClr val="FF0000"/>
                </a:solidFill>
              </a:rPr>
              <a:t>En az 0,5 Türkçe ya da matematik </a:t>
            </a:r>
            <a:r>
              <a:rPr lang="tr-TR" sz="2400" dirty="0" smtClean="0"/>
              <a:t>neti yapmak gerekir.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ve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</a:t>
            </a:r>
            <a:r>
              <a:rPr lang="tr-TR" sz="2600" dirty="0"/>
              <a:t> </a:t>
            </a:r>
            <a:r>
              <a:rPr lang="tr-TR" sz="2600" dirty="0" smtClean="0"/>
              <a:t>(üniversitenin kendisi bu programlar için </a:t>
            </a:r>
            <a:r>
              <a:rPr lang="tr-TR" sz="2600" dirty="0" err="1" smtClean="0"/>
              <a:t>TYT’de</a:t>
            </a:r>
            <a:r>
              <a:rPr lang="tr-TR" sz="2600" dirty="0" smtClean="0"/>
              <a:t> baraj puan belirleyebilir.)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endParaRPr lang="tr-T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YKS’DE İKİNCİ AŞAMA SINAVLARI: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ve YABANCI DİL TESTİ (YDT)</a:t>
            </a: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endParaRPr lang="tr-TR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002060"/>
                </a:solidFill>
              </a:rPr>
              <a:t>AYT ve YDT UYGULANIŞI  </a:t>
            </a:r>
            <a:endParaRPr lang="tr-TR" sz="34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2025 Haziranda bir pazar günü 10:15</a:t>
            </a: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YDT aynı gün öğleden sonra 15:45</a:t>
            </a:r>
          </a:p>
          <a:p>
            <a:pPr marL="0" indent="0">
              <a:buNone/>
            </a:pP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tr-TR" sz="3000" dirty="0" err="1" smtClean="0"/>
              <a:t>TYT’de</a:t>
            </a:r>
            <a:r>
              <a:rPr lang="tr-TR" sz="3000" dirty="0" smtClean="0"/>
              <a:t> puanı hesaplanan adayların 2. aşama sınavında (AYT) puanları hesaplanabilecektir.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2025 </a:t>
            </a:r>
            <a:r>
              <a:rPr lang="tr-TR" sz="3600" b="1" dirty="0" smtClean="0">
                <a:solidFill>
                  <a:srgbClr val="C00000"/>
                </a:solidFill>
              </a:rPr>
              <a:t>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</a:t>
            </a:r>
            <a:r>
              <a:rPr lang="tr-TR" sz="3600" b="1" dirty="0" smtClean="0">
                <a:solidFill>
                  <a:srgbClr val="0070C0"/>
                </a:solidFill>
              </a:rPr>
              <a:t>)</a:t>
            </a:r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</a:t>
            </a:r>
            <a:endParaRPr lang="tr-TR" sz="3600" b="1" dirty="0" smtClean="0">
              <a:solidFill>
                <a:srgbClr val="00206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002060"/>
                </a:solidFill>
              </a:rPr>
              <a:t>ve </a:t>
            </a:r>
            <a:r>
              <a:rPr lang="tr-TR" sz="3600" b="1" dirty="0" smtClean="0">
                <a:solidFill>
                  <a:srgbClr val="002060"/>
                </a:solidFill>
              </a:rPr>
              <a:t>YABANCI DİL TESTİ </a:t>
            </a:r>
            <a:endParaRPr lang="tr-TR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002060"/>
                </a:solidFill>
              </a:rPr>
              <a:t>(</a:t>
            </a:r>
            <a:r>
              <a:rPr lang="tr-TR" sz="3600" b="1" dirty="0" smtClean="0">
                <a:solidFill>
                  <a:srgbClr val="002060"/>
                </a:solidFill>
              </a:rPr>
              <a:t>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endParaRPr lang="tr-TR" sz="2400" dirty="0" smtClean="0"/>
          </a:p>
          <a:p>
            <a:r>
              <a:rPr lang="tr-TR" sz="2400" dirty="0" smtClean="0"/>
              <a:t>Tarihe ilave olarak Çağdaş Türk Dünya Tarihi eklenir.</a:t>
            </a:r>
          </a:p>
          <a:p>
            <a:endParaRPr lang="tr-TR" sz="2400" dirty="0" smtClean="0"/>
          </a:p>
          <a:p>
            <a:r>
              <a:rPr lang="tr-TR" sz="2400" dirty="0" smtClean="0"/>
              <a:t>Coğrafya için tüm lise müfredatına çalışması önerilir. </a:t>
            </a:r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em\Desktop\2022 YKS SÜRECİ\ayt puan hesapla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" y="980728"/>
            <a:ext cx="911299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" y="404664"/>
            <a:ext cx="895815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" y="476672"/>
            <a:ext cx="89955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70C0"/>
                </a:solidFill>
              </a:rPr>
              <a:t>2025 </a:t>
            </a:r>
            <a:r>
              <a:rPr lang="tr-TR" sz="3800" b="1" dirty="0" smtClean="0">
                <a:solidFill>
                  <a:srgbClr val="0070C0"/>
                </a:solidFill>
              </a:rPr>
              <a:t>YKS TARİHLERİ 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Sınavlar Haziran 2025’de yapılacaktır.</a:t>
            </a: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Sınav tarihleri henüz ilan edilmemiştir. </a:t>
            </a:r>
            <a:endParaRPr lang="tr-TR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chemeClr val="tx1"/>
                </a:solidFill>
              </a:rPr>
              <a:t>Not: Sınav başvuruları </a:t>
            </a:r>
            <a:r>
              <a:rPr lang="tr-TR" sz="2400" b="1" dirty="0" smtClean="0"/>
              <a:t>2025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</a:rPr>
              <a:t>şubat </a:t>
            </a:r>
            <a:r>
              <a:rPr lang="tr-TR" sz="2400" b="1" dirty="0" smtClean="0">
                <a:solidFill>
                  <a:schemeClr val="tx1"/>
                </a:solidFill>
              </a:rPr>
              <a:t>ayı içerisinde </a:t>
            </a:r>
            <a:r>
              <a:rPr lang="tr-TR" sz="2400" b="1" dirty="0" smtClean="0">
                <a:solidFill>
                  <a:schemeClr val="tx1"/>
                </a:solidFill>
              </a:rPr>
              <a:t>yapılacaktır. </a:t>
            </a:r>
          </a:p>
          <a:p>
            <a:pPr marL="0" indent="0" algn="ctr">
              <a:buNone/>
            </a:pPr>
            <a:r>
              <a:rPr lang="tr-TR" sz="2400" b="1" dirty="0" smtClean="0">
                <a:solidFill>
                  <a:schemeClr val="tx1"/>
                </a:solidFill>
              </a:rPr>
              <a:t>(Geç başvuru tarihi </a:t>
            </a:r>
            <a:r>
              <a:rPr lang="tr-TR" sz="2400" b="1" dirty="0" smtClean="0">
                <a:solidFill>
                  <a:schemeClr val="tx1"/>
                </a:solidFill>
              </a:rPr>
              <a:t>mart başı olacaktır)</a:t>
            </a:r>
            <a:endParaRPr lang="tr-TR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tx1"/>
                </a:solidFill>
              </a:rPr>
              <a:t>Sınav Sonuçlarının </a:t>
            </a:r>
            <a:r>
              <a:rPr lang="tr-TR" b="1" dirty="0" smtClean="0">
                <a:solidFill>
                  <a:schemeClr val="tx1"/>
                </a:solidFill>
              </a:rPr>
              <a:t>Temmuz ayında açıklanacaktır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tr-TR" sz="3000" dirty="0" err="1" smtClean="0"/>
              <a:t>TYT’de</a:t>
            </a:r>
            <a:r>
              <a:rPr lang="tr-TR" sz="3000" dirty="0" smtClean="0"/>
              <a:t> en az 0,5 Türkçe ya da matematik neti çıkartamayan adayın AYT puanı hesaplanmaz. </a:t>
            </a:r>
          </a:p>
          <a:p>
            <a:r>
              <a:rPr lang="tr-TR" sz="3000" dirty="0" smtClean="0"/>
              <a:t>TYT netleri AYT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endParaRPr lang="tr-TR" sz="30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Ham Söz, Sayısal ve          Eşit Ağırlık AYT puanları kullanılır.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Astsubaylık için ham TYT puanı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Hukuk:                125.000 (EA Puanda) </a:t>
            </a:r>
            <a:endParaRPr lang="tr-TR" sz="2400" dirty="0" smtClean="0"/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ham ya da Y-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üniversitelerin belirleyeceği TYT puanı istenecektir.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 smtClean="0">
                <a:solidFill>
                  <a:schemeClr val="accent2">
                    <a:lumMod val="50000"/>
                  </a:schemeClr>
                </a:solidFill>
              </a:rPr>
              <a:t>Mesut Sabancı </a:t>
            </a:r>
          </a:p>
          <a:p>
            <a:pPr marL="0" indent="0" algn="ctr">
              <a:buNone/>
            </a:pP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600" b="1" dirty="0">
                <a:solidFill>
                  <a:srgbClr val="002060"/>
                </a:solidFill>
                <a:sym typeface="+mn-ea"/>
              </a:rPr>
              <a:t>Inst: @rehbermesut     </a:t>
            </a:r>
            <a:r>
              <a:rPr lang="tr-TR" sz="2600" b="1" dirty="0" smtClean="0">
                <a:solidFill>
                  <a:srgbClr val="002060"/>
                </a:solidFill>
                <a:sym typeface="+mn-ea"/>
              </a:rPr>
              <a:t>Twitter@genctercih</a:t>
            </a:r>
            <a:endParaRPr lang="tr-TR" sz="2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Lütfen öncelikle resmi kurumlardan (YÖK, ÖSYM, MEB vb.) yapılan duyuruları dikkate alınız.</a:t>
            </a:r>
          </a:p>
          <a:p>
            <a:pPr marL="0" indent="0" algn="ctr">
              <a:buNone/>
            </a:pPr>
            <a:endParaRPr lang="tr-TR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 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TÜRKÇE,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MATEMATİK,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8 HAZİRAN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SINAV SÜRESİ 120 SORU İÇİN 165 DAKİKADIR.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tr-TR" b="1" dirty="0" smtClean="0"/>
              <a:t>TYT SORU DAĞILIMLAR </a:t>
            </a:r>
            <a:r>
              <a:rPr lang="tr-TR" b="1" dirty="0" smtClean="0">
                <a:solidFill>
                  <a:schemeClr val="tx2"/>
                </a:solidFill>
              </a:rPr>
              <a:t>(</a:t>
            </a:r>
            <a:r>
              <a:rPr lang="tr-TR" sz="3800" b="1" dirty="0" smtClean="0">
                <a:solidFill>
                  <a:schemeClr val="tx2"/>
                </a:solidFill>
              </a:rPr>
              <a:t>165 </a:t>
            </a:r>
            <a:r>
              <a:rPr lang="tr-TR" sz="3800" b="1" dirty="0" err="1" smtClean="0">
                <a:solidFill>
                  <a:schemeClr val="tx2"/>
                </a:solidFill>
              </a:rPr>
              <a:t>dk</a:t>
            </a:r>
            <a:r>
              <a:rPr lang="tr-TR" sz="38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6543"/>
            <a:ext cx="5077793" cy="54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1296</Words>
  <Application>Microsoft Office PowerPoint</Application>
  <PresentationFormat>Ekran Gösterisi (4:3)</PresentationFormat>
  <Paragraphs>211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Ofis Teması</vt:lpstr>
      <vt:lpstr>2024 YKS </vt:lpstr>
      <vt:lpstr>2025 YKS SINAVLARI:</vt:lpstr>
      <vt:lpstr>2025 YKS TARİHLERİ </vt:lpstr>
      <vt:lpstr>TYT NEDİR? (BİRİNCİ AŞAMA SINAVI) TEMEL YETENEK TESTİ</vt:lpstr>
      <vt:lpstr>SÖZEL MANTIK (40 TÜRKÇE, 20 SOSYAL)</vt:lpstr>
      <vt:lpstr>SAYISAL MANTIK (40 MATEMATİK, 20 FEN)</vt:lpstr>
      <vt:lpstr>TYT KAPSAMI </vt:lpstr>
      <vt:lpstr>TYT UYGULANIŞI</vt:lpstr>
      <vt:lpstr>TYT SORU DAĞILIMLAR (165 dk)</vt:lpstr>
      <vt:lpstr>ADAYLARA TAVSİYEMİZ</vt:lpstr>
      <vt:lpstr>PowerPoint Sunusu</vt:lpstr>
      <vt:lpstr>TYT’de ders başına her bir netin yaklaşık değeri</vt:lpstr>
      <vt:lpstr>TYT’DE PUANI HESAPLANANLAR</vt:lpstr>
      <vt:lpstr>TYT PUANI İLE ASKER ve POLİS MESLEK YÜKSEKOKULU ÖN BAŞVURULARI</vt:lpstr>
      <vt:lpstr>YKS’DE İKİNCİ AŞAMA SINAVLARI: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   MTOK Aynen devam edecektir</vt:lpstr>
      <vt:lpstr>TÜM ÜNİVERSİTE ADAYLARINA BAŞARILAR DİLERİZ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Senem</cp:lastModifiedBy>
  <cp:revision>172</cp:revision>
  <dcterms:created xsi:type="dcterms:W3CDTF">2017-11-09T20:14:00Z</dcterms:created>
  <dcterms:modified xsi:type="dcterms:W3CDTF">2024-09-04T19:55:17Z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FAA1378C690143AFAA1DD95E8618294A_12</vt:lpwstr>
  </property>
  <property fmtid="{D5CDD505-2E9C-101B-9397-08002B2CF9AE}" pid="3" name="KSOProductBuildVer">
    <vt:lpwstr>1033-12.2.0.13306</vt:lpwstr>
  </property>
</Properties>
</file>